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2" r:id="rId5"/>
    <p:sldId id="264" r:id="rId6"/>
    <p:sldId id="266" r:id="rId7"/>
    <p:sldId id="268" r:id="rId8"/>
    <p:sldId id="270" r:id="rId9"/>
    <p:sldId id="272" r:id="rId10"/>
    <p:sldId id="274" r:id="rId11"/>
    <p:sldId id="276" r:id="rId12"/>
    <p:sldId id="277" r:id="rId13"/>
    <p:sldId id="278" r:id="rId14"/>
    <p:sldId id="282" r:id="rId15"/>
    <p:sldId id="280" r:id="rId16"/>
    <p:sldId id="281" r:id="rId17"/>
  </p:sldIdLst>
  <p:sldSz cx="9144000" cy="5143500" type="screen16x9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0"/>
    <p:restoredTop sz="0"/>
  </p:normalViewPr>
  <p:slideViewPr>
    <p:cSldViewPr>
      <p:cViewPr varScale="1">
        <p:scale>
          <a:sx n="100" d="100"/>
          <a:sy n="100" d="100"/>
        </p:scale>
        <p:origin x="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5D3C303-8772-413E-8194-2A2D013FF822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B0F6FE9-BB2D-4651-8CE6-1981DFED066B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E9E164C-7D3A-4BFE-831C-B84BD99FDE0E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04BEDDE-13AC-48DE-933C-F2A38D39D2E6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0ABF27-A528-47AD-A5B7-C5B9C3175322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845A172F-7D23-465C-B7AB-2C5A7D85A378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5"/>
          </p:nvPr>
        </p:nvSpPr>
        <p:spPr/>
        <p:txBody>
          <a:bodyPr/>
          <a:lstStyle/>
          <a:p>
            <a:fld id="{BCEC422C-D1F1-4343-878D-B54630090378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"/>
          </p:nvPr>
        </p:nvSpPr>
        <p:spPr/>
        <p:txBody>
          <a:bodyPr/>
          <a:lstStyle/>
          <a:p>
            <a:fld id="{A36008CC-8DBE-43F1-801C-4ACAC6EF1DF6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0555441F-B1DB-487E-87F4-28CDD240EB17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31E2919F-EC9C-4925-B73C-868A27B7935C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E89A8C25-506F-4DCA-8EEB-F852D7D60A26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2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2" indent="-214312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</p:txBody>
      </p:sp>
      <p:pic>
        <p:nvPicPr>
          <p:cNvPr id="4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</p:txBody>
      </p:sp>
      <p:pic>
        <p:nvPicPr>
          <p:cNvPr id="4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08174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</p:txBody>
      </p:sp>
      <p:pic>
        <p:nvPicPr>
          <p:cNvPr id="4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4245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</p:txBody>
      </p:sp>
      <p:pic>
        <p:nvPicPr>
          <p:cNvPr id="4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34924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</p:txBody>
      </p:sp>
      <p:pic>
        <p:nvPicPr>
          <p:cNvPr id="4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69657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</p:txBody>
      </p:sp>
      <p:pic>
        <p:nvPicPr>
          <p:cNvPr id="4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49474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</p:txBody>
      </p:sp>
      <p:pic>
        <p:nvPicPr>
          <p:cNvPr id="4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</p:txBody>
      </p:sp>
      <p:pic>
        <p:nvPicPr>
          <p:cNvPr id="4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</p:txBody>
      </p:sp>
      <p:pic>
        <p:nvPicPr>
          <p:cNvPr id="4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</p:txBody>
      </p:sp>
      <p:pic>
        <p:nvPicPr>
          <p:cNvPr id="4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</p:txBody>
      </p:sp>
      <p:pic>
        <p:nvPicPr>
          <p:cNvPr id="4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</p:txBody>
      </p:sp>
      <p:pic>
        <p:nvPicPr>
          <p:cNvPr id="4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</p:txBody>
      </p:sp>
      <p:pic>
        <p:nvPicPr>
          <p:cNvPr id="4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</p:txBody>
      </p:sp>
      <p:pic>
        <p:nvPicPr>
          <p:cNvPr id="4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7.07.17"/>
  <p:tag name="AS_TITLE" val="Aspose.Slides for .NET 4.0"/>
  <p:tag name="AS_VERSION" val="17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168</Words>
  <Application>Microsoft Office PowerPoint</Application>
  <PresentationFormat>如螢幕大小 (16:9)</PresentationFormat>
  <Paragraphs>28</Paragraphs>
  <Slides>16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PowerPoint 簡報</vt:lpstr>
      <vt:lpstr>Click to edit Master title style</vt:lpstr>
      <vt:lpstr>Click to edit Master title style</vt:lpstr>
      <vt:lpstr>Click to edit Master title style</vt:lpstr>
      <vt:lpstr>Click to edit Master title style</vt:lpstr>
      <vt:lpstr>Click to edit Master title style</vt:lpstr>
      <vt:lpstr>Click to edit Master title style</vt:lpstr>
      <vt:lpstr>Click to edit Master title style</vt:lpstr>
      <vt:lpstr>Click to edit Master title style</vt:lpstr>
      <vt:lpstr>Click to edit Master title style</vt:lpstr>
      <vt:lpstr>Click to edit Master title style</vt:lpstr>
      <vt:lpstr>PowerPoint 簡報</vt:lpstr>
      <vt:lpstr>Click to edit Master title style</vt:lpstr>
      <vt:lpstr>Click to edit Master title style</vt:lpstr>
      <vt:lpstr>Click to edit Master title style</vt:lpstr>
      <vt:lpstr>Click to edit Master title style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cp:lastModifiedBy>212</cp:lastModifiedBy>
  <cp:revision>3</cp:revision>
  <cp:lastPrinted>2021-02-26T11:10:02Z</cp:lastPrinted>
  <dcterms:created xsi:type="dcterms:W3CDTF">2021-02-26T03:10:02Z</dcterms:created>
  <dcterms:modified xsi:type="dcterms:W3CDTF">2021-03-02T06:04:44Z</dcterms:modified>
</cp:coreProperties>
</file>